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5BA9DE11-C1AE-4349-80D1-FD1DCD418402}">
          <p14:sldIdLst>
            <p14:sldId id="256"/>
          </p14:sldIdLst>
        </p14:section>
        <p14:section name="Sekcija bez naslova" id="{59AF87A0-5B0E-473A-BD43-4E796DA4F211}">
          <p14:sldIdLst>
            <p14:sldId id="258"/>
            <p14:sldId id="257"/>
            <p14:sldId id="259"/>
            <p14:sldId id="260"/>
            <p14:sldId id="261"/>
            <p14:sldId id="262"/>
            <p14:sldId id="263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CEA6-7827-406E-A334-012CC5FE16FE}" type="datetimeFigureOut">
              <a:rPr lang="hr-HR" smtClean="0"/>
              <a:t>12.11.2012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3DD1-6895-4F99-AFBC-E357ECB42063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13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23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25.jpe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27.jpe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5" Type="http://schemas.openxmlformats.org/officeDocument/2006/relationships/image" Target="../media/image29.jpeg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openxmlformats.org/officeDocument/2006/relationships/audio" Target="../media/audio1.wav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7344816" cy="3886200"/>
          </a:xfrm>
        </p:spPr>
        <p:txBody>
          <a:bodyPr>
            <a:noAutofit/>
          </a:bodyPr>
          <a:lstStyle/>
          <a:p>
            <a:r>
              <a:rPr lang="hr-HR" sz="9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 škole</a:t>
            </a:r>
          </a:p>
          <a:p>
            <a:pPr marL="0" indent="0">
              <a:buNone/>
            </a:pPr>
            <a:r>
              <a:rPr lang="hr-H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Dvorac </a:t>
            </a:r>
            <a:r>
              <a:rPr lang="hr-H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iz bajke</a:t>
            </a:r>
          </a:p>
          <a:p>
            <a:pPr marL="0" indent="0">
              <a:buNone/>
            </a:pPr>
            <a:endParaRPr lang="hr-HR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hr-HR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Osnovna škola doktora </a:t>
            </a:r>
            <a:r>
              <a:rPr lang="hr-HR" sz="16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hr-HR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aranimira</a:t>
            </a:r>
            <a:r>
              <a:rPr lang="hr-HR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Markovića</a:t>
            </a:r>
          </a:p>
          <a:p>
            <a:pPr marL="0" indent="0" algn="ctr">
              <a:buNone/>
            </a:pPr>
            <a:r>
              <a:rPr lang="hr-HR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hr-HR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hr-HR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azred</a:t>
            </a:r>
          </a:p>
          <a:p>
            <a:pPr marL="0" indent="0" algn="ctr">
              <a:buNone/>
            </a:pPr>
            <a:r>
              <a:rPr lang="hr-HR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2012./13.</a:t>
            </a:r>
            <a:endParaRPr lang="hr-HR" sz="16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616624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sz="4400" dirty="0" smtClean="0">
                <a:latin typeface="Freestyle Script" pitchFamily="66" charset="0"/>
              </a:rPr>
              <a:t>Album s fotografijama</a:t>
            </a:r>
            <a:endParaRPr lang="hr-HR" sz="44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032580" cy="3024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4" y="1916112"/>
            <a:ext cx="3078882" cy="4105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13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591000" cy="47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88839"/>
            <a:ext cx="3960000" cy="29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7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5014328" cy="1066800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ZABAVE I VESELJA NIKADA DOSTA</a:t>
            </a:r>
            <a:endParaRPr lang="hr-HR" sz="32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932" y="2071084"/>
            <a:ext cx="4306820" cy="3230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29436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10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4510272" cy="1066800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OSMIJEH NA LICIMA SVE GOVORI </a:t>
            </a:r>
            <a:endParaRPr lang="hr-HR" sz="32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36" y="1628800"/>
            <a:ext cx="3230072" cy="4306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734561" cy="2800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38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5590392" cy="1066800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latin typeface="+mn-lt"/>
              </a:rPr>
              <a:t>MARENDA ZA VRIJEDNE MALIŠANE</a:t>
            </a:r>
            <a:endParaRPr lang="hr-HR" sz="32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55" y="1700808"/>
            <a:ext cx="4512633" cy="338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8" y="1916112"/>
            <a:ext cx="3078882" cy="4105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54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5158344" cy="10668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+mn-lt"/>
              </a:rPr>
              <a:t>STRPLJIVI SMO I PRISTOJNI</a:t>
            </a:r>
            <a:endParaRPr lang="hr-HR" sz="32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98" y="1916832"/>
            <a:ext cx="4128457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027818" cy="302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10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7390592" cy="10668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+mn-lt"/>
              </a:rPr>
              <a:t>PROBA U DVORCU BEZ NAŠEG DVORCA</a:t>
            </a:r>
            <a:endParaRPr lang="hr-HR" sz="32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87" y="1844824"/>
            <a:ext cx="4608511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94" y="2141857"/>
            <a:ext cx="4104456" cy="307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73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okomitog teksta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4043"/>
            <a:ext cx="748883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5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 sa roditeljima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2" b="21872"/>
          <a:stretch>
            <a:fillRect/>
          </a:stretch>
        </p:blipFill>
        <p:spPr>
          <a:xfrm>
            <a:off x="4259966" y="3212976"/>
            <a:ext cx="4128457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103440" y="620688"/>
            <a:ext cx="3741738" cy="909637"/>
          </a:xfrm>
        </p:spPr>
        <p:txBody>
          <a:bodyPr>
            <a:normAutofit/>
          </a:bodyPr>
          <a:lstStyle/>
          <a:p>
            <a:r>
              <a:rPr lang="hr-HR" sz="3600" dirty="0" smtClean="0"/>
              <a:t>Tehnička priprema</a:t>
            </a:r>
            <a:endParaRPr lang="hr-HR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" y="177281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4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VRIJEDNE RUKE NAŠIH TATA</a:t>
            </a:r>
            <a:endParaRPr lang="hr-HR" sz="3200" dirty="0">
              <a:latin typeface="+mn-lt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484784"/>
            <a:ext cx="3936437" cy="295232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123828" cy="3092871"/>
          </a:xfrm>
        </p:spPr>
      </p:pic>
    </p:spTree>
    <p:extLst>
      <p:ext uri="{BB962C8B-B14F-4D97-AF65-F5344CB8AC3E}">
        <p14:creationId xmlns:p14="http://schemas.microsoft.com/office/powerpoint/2010/main" val="37117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 smtClean="0">
                <a:latin typeface="+mn-lt"/>
              </a:rPr>
              <a:t>ZAVRŠNI RADOVI NA DVORCU IZ BAJKE</a:t>
            </a:r>
            <a:endParaRPr lang="hr-HR" sz="32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66" y="1700808"/>
            <a:ext cx="4608511" cy="3456383"/>
          </a:xfrm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2592828" cy="3817144"/>
          </a:xfrm>
        </p:spPr>
      </p:pic>
    </p:spTree>
    <p:extLst>
      <p:ext uri="{BB962C8B-B14F-4D97-AF65-F5344CB8AC3E}">
        <p14:creationId xmlns:p14="http://schemas.microsoft.com/office/powerpoint/2010/main" val="40279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777" y="609600"/>
            <a:ext cx="3430152" cy="875184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+mn-lt"/>
              </a:rPr>
              <a:t>IZRADA KROVA</a:t>
            </a:r>
            <a:endParaRPr lang="hr-HR" sz="32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76871"/>
            <a:ext cx="456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537000" cy="47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08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86" y="1844823"/>
            <a:ext cx="465600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699000" cy="49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 smtClean="0">
                <a:latin typeface="+mn-lt"/>
              </a:rPr>
              <a:t>OPEČENI PRSTIĆI NAŠIH MAMA</a:t>
            </a:r>
            <a:endParaRPr lang="hr-HR" sz="3200" dirty="0"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35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DOVRŠAVANJE </a:t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>SLIKOVNICE</a:t>
            </a:r>
            <a:endParaRPr lang="hr-HR" sz="3200" dirty="0"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5" y="2708920"/>
            <a:ext cx="4248000" cy="31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59"/>
            <a:ext cx="4212000" cy="309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1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6958544" cy="10668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+mn-lt"/>
              </a:rPr>
              <a:t>RADIONICA U DVORCU STARA SUŠICA</a:t>
            </a:r>
            <a:endParaRPr lang="hr-HR" sz="3200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4" y="1988739"/>
            <a:ext cx="4536000" cy="34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600000" cy="4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2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6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TC102455610[[fn=Jesen]]</Template>
  <TotalTime>123</TotalTime>
  <Words>71</Words>
  <Application>Microsoft Office PowerPoint</Application>
  <PresentationFormat>Prikaz na zaslonu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Tradeshow</vt:lpstr>
      <vt:lpstr>Album s fotografijama</vt:lpstr>
      <vt:lpstr>Radionica sa roditeljima</vt:lpstr>
      <vt:lpstr>VRIJEDNE RUKE NAŠIH TATA</vt:lpstr>
      <vt:lpstr>ZAVRŠNI RADOVI NA DVORCU IZ BAJKE</vt:lpstr>
      <vt:lpstr>IZRADA KROVA</vt:lpstr>
      <vt:lpstr>PowerPointova prezentacija</vt:lpstr>
      <vt:lpstr>OPEČENI PRSTIĆI NAŠIH MAMA</vt:lpstr>
      <vt:lpstr>DOVRŠAVANJE  SLIKOVNICE</vt:lpstr>
      <vt:lpstr>RADIONICA U DVORCU STARA SUŠICA</vt:lpstr>
      <vt:lpstr>PowerPointova prezentacija</vt:lpstr>
      <vt:lpstr>PowerPointova prezentacija</vt:lpstr>
      <vt:lpstr>ZABAVE I VESELJA NIKADA DOSTA</vt:lpstr>
      <vt:lpstr>OSMIJEH NA LICIMA SVE GOVORI </vt:lpstr>
      <vt:lpstr>MARENDA ZA VRIJEDNE MALIŠANE</vt:lpstr>
      <vt:lpstr>STRPLJIVI SMO I PRISTOJNI</vt:lpstr>
      <vt:lpstr>PROBA U DVORCU BEZ NAŠEG DVORCA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snježana</dc:creator>
  <cp:lastModifiedBy>snježana</cp:lastModifiedBy>
  <cp:revision>14</cp:revision>
  <dcterms:created xsi:type="dcterms:W3CDTF">2012-10-09T17:03:19Z</dcterms:created>
  <dcterms:modified xsi:type="dcterms:W3CDTF">2012-11-12T20:20:24Z</dcterms:modified>
</cp:coreProperties>
</file>