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34D4-7523-4CF0-9344-AA10E39FCE1E}" type="datetimeFigureOut">
              <a:rPr lang="hr-HR" smtClean="0"/>
              <a:t>26.11.2012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9A7-69C5-40E9-B1B2-CED887502E5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34D4-7523-4CF0-9344-AA10E39FCE1E}" type="datetimeFigureOut">
              <a:rPr lang="hr-HR" smtClean="0"/>
              <a:t>26.11.2012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9A7-69C5-40E9-B1B2-CED887502E5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34D4-7523-4CF0-9344-AA10E39FCE1E}" type="datetimeFigureOut">
              <a:rPr lang="hr-HR" smtClean="0"/>
              <a:t>26.11.2012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9A7-69C5-40E9-B1B2-CED887502E5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34D4-7523-4CF0-9344-AA10E39FCE1E}" type="datetimeFigureOut">
              <a:rPr lang="hr-HR" smtClean="0"/>
              <a:t>26.11.2012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9A7-69C5-40E9-B1B2-CED887502E5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34D4-7523-4CF0-9344-AA10E39FCE1E}" type="datetimeFigureOut">
              <a:rPr lang="hr-HR" smtClean="0"/>
              <a:t>26.11.2012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9A7-69C5-40E9-B1B2-CED887502E5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34D4-7523-4CF0-9344-AA10E39FCE1E}" type="datetimeFigureOut">
              <a:rPr lang="hr-HR" smtClean="0"/>
              <a:t>26.11.2012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9A7-69C5-40E9-B1B2-CED887502E5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34D4-7523-4CF0-9344-AA10E39FCE1E}" type="datetimeFigureOut">
              <a:rPr lang="hr-HR" smtClean="0"/>
              <a:t>26.11.2012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9A7-69C5-40E9-B1B2-CED887502E5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34D4-7523-4CF0-9344-AA10E39FCE1E}" type="datetimeFigureOut">
              <a:rPr lang="hr-HR" smtClean="0"/>
              <a:t>26.11.2012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9A7-69C5-40E9-B1B2-CED887502E5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34D4-7523-4CF0-9344-AA10E39FCE1E}" type="datetimeFigureOut">
              <a:rPr lang="hr-HR" smtClean="0"/>
              <a:t>26.11.2012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9A7-69C5-40E9-B1B2-CED887502E5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34D4-7523-4CF0-9344-AA10E39FCE1E}" type="datetimeFigureOut">
              <a:rPr lang="hr-HR" smtClean="0"/>
              <a:t>26.11.2012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9A7-69C5-40E9-B1B2-CED887502E5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34D4-7523-4CF0-9344-AA10E39FCE1E}" type="datetimeFigureOut">
              <a:rPr lang="hr-HR" smtClean="0"/>
              <a:t>26.11.2012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89A7-69C5-40E9-B1B2-CED887502E50}" type="slidenum">
              <a:rPr lang="hr-HR" smtClean="0"/>
              <a:t>‹#›</a:t>
            </a:fld>
            <a:endParaRPr lang="hr-HR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hr-HR" smtClean="0"/>
              <a:t>Kliknite ikonu da biste dodali  sliku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E34D4-7523-4CF0-9344-AA10E39FCE1E}" type="datetimeFigureOut">
              <a:rPr lang="hr-HR" smtClean="0"/>
              <a:t>26.11.2012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E89A7-69C5-40E9-B1B2-CED887502E50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microsoft.com/office/2007/relationships/hdphoto" Target="../media/hdphoto6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9.wdp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5400" dirty="0" smtClean="0"/>
              <a:t>Prvi snijeg</a:t>
            </a:r>
            <a:endParaRPr lang="hr-HR" sz="5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5359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7" name="Rezervirano mjesto sadržaja 1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6" y="908720"/>
            <a:ext cx="451250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Rezervirano mjesto sadržaja 1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534046"/>
            <a:ext cx="4265612" cy="3199209"/>
          </a:xfrm>
        </p:spPr>
      </p:pic>
    </p:spTree>
    <p:extLst>
      <p:ext uri="{BB962C8B-B14F-4D97-AF65-F5344CB8AC3E}">
        <p14:creationId xmlns:p14="http://schemas.microsoft.com/office/powerpoint/2010/main" val="213546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4664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Rezervirano mjesto sadržaja 1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51312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4" y="3501008"/>
            <a:ext cx="361189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026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5" name="Rezervirano mjesto sadržaja 1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Rezervirano mjesto sadržaja 1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438028" cy="458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3615889"/>
            <a:ext cx="2534987" cy="3053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136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24944"/>
            <a:ext cx="4622403" cy="3466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843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Zima</Template>
  <TotalTime>14</TotalTime>
  <Words>2</Words>
  <Application>Microsoft Office PowerPoint</Application>
  <PresentationFormat>Prikaz na zaslonu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Winter</vt:lpstr>
      <vt:lpstr>Prvi snijeg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Prvi snijeg</dc:title>
  <dc:creator>snježana</dc:creator>
  <cp:lastModifiedBy>snježana</cp:lastModifiedBy>
  <cp:revision>2</cp:revision>
  <dcterms:created xsi:type="dcterms:W3CDTF">2012-11-26T17:25:51Z</dcterms:created>
  <dcterms:modified xsi:type="dcterms:W3CDTF">2012-11-26T17:40:22Z</dcterms:modified>
</cp:coreProperties>
</file>